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 varScale="1">
        <p:scale>
          <a:sx n="38" d="100"/>
          <a:sy n="38" d="100"/>
        </p:scale>
        <p:origin x="2200" y="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7760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5559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3099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6690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6907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43571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3044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2578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73436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2295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13560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149A4F-1320-4971-9320-A3B56658E906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BE1B9A-9283-4002-A85E-9F991CA46FC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4426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1225F0C-BB74-5D2F-1E7A-1EE00B8BC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4844"/>
            <a:ext cx="6858000" cy="845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552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4164A-B60E-AFD0-DBE0-05989D1F5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1C2DAF7-9D25-5681-CE2B-FD33FAE79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4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D152B-2840-84A8-4636-4D7C8EA28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822239E-22A1-4E97-7900-4A07116D2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01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03AC11-8693-074B-B160-C9EF2E784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6FF3505D-DE9D-35A4-A025-788EE2C76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31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121F7-6C1E-14B5-CDEC-2DB514E32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48FEF77-C250-719E-041B-DE1AEF856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38202" y="821265"/>
            <a:ext cx="5029201" cy="670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0031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0</Words>
  <Application>Microsoft Office PowerPoint</Application>
  <PresentationFormat>Carta (216 x 279 mm)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cecilia garza</dc:creator>
  <cp:lastModifiedBy>cecilia garza</cp:lastModifiedBy>
  <cp:revision>1</cp:revision>
  <dcterms:created xsi:type="dcterms:W3CDTF">2025-07-09T05:55:04Z</dcterms:created>
  <dcterms:modified xsi:type="dcterms:W3CDTF">2025-07-09T06:00:52Z</dcterms:modified>
</cp:coreProperties>
</file>

<file path=docProps/thumbnail.jpeg>
</file>